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37390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 западный ночью 3-8, днем 8-13 м/с. Температура воздуха ночью 10-12, днем 28-30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26284" y="2336661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350246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28650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5365</cp:revision>
  <cp:lastPrinted>2021-07-01T03:56:27Z</cp:lastPrinted>
  <dcterms:created xsi:type="dcterms:W3CDTF">2018-03-27T06:03:00Z</dcterms:created>
  <dcterms:modified xsi:type="dcterms:W3CDTF">2026-05-06T08:00:26Z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